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57" r:id="rId4"/>
    <p:sldId id="264" r:id="rId5"/>
    <p:sldId id="262" r:id="rId6"/>
    <p:sldId id="263" r:id="rId7"/>
    <p:sldId id="266" r:id="rId8"/>
    <p:sldId id="258" r:id="rId9"/>
    <p:sldId id="260" r:id="rId10"/>
    <p:sldId id="261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1E228-E847-4585-AB98-FF898848F71B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49211-49EA-4F83-BC0C-66DB8B916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65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7D318-3CEF-47C6-A81B-3AD92A7B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E3FFE9-B902-4BD6-BC51-25E41718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22060-18B4-4A5F-A23B-F44DCCA4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C516-7D47-4B03-9FB2-85FD8235D20B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353DF7-899E-4C40-8EAC-5843E552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346F10-587E-4AC8-9686-1355244D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1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49CA8E-633A-4B83-A34E-02A09344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0812E4-21B8-4D24-8A91-21364ADA3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AAF7AE-F77B-43C4-9556-05763C7E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884C5-9A45-4F19-A55C-8C2A000349A1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AFCF6C-B787-49E5-B57A-BC0FC23E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5FB62F-6707-4DF3-80AE-817EB3A1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27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F81FAF3-3A21-4388-9868-6CBAAAD09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DA676B-66A4-4FC5-94B7-5E74CF5A4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602AF5-39F9-4821-8D5A-E6B01C94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7F1E-17E1-4DDB-8DB8-F20A81B99A18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B1829A-BB46-46CB-8555-3A3740B9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261341-491A-430D-8495-A817F69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20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5430D-E7E8-4E23-873E-7A19EB71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B08CF-623E-4E71-AAE4-19C42FF2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0AD0D-B168-4CA8-9550-379A531E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43E8-DFA2-46DE-941F-065D89300EC8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C5C1AB-0B3D-40DE-A86F-1939A91F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3A1A2A-35A7-452D-9E10-612A3A8E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1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4C151-8341-49DA-B4D7-FC111CF1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F119C2-3D09-4337-9336-7ED1C3676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9EB45B-1696-48EF-A2E6-F038F71D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3B92-A50E-4A3D-8B1E-CD679C547D80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D4C520-4CC5-444A-A74C-BD87836C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DF3B21-1BBC-4D6D-B92D-F7241BD7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85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7C95A-9E79-49B8-AC04-52FBC5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832677-FA67-4102-92FF-2617A0CC6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591C19-D220-46EE-9E22-07BDB9A75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D4F77D-21EF-40A9-8446-C644458C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77-F5CF-4997-8C74-B8A7FE6CB313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EB80AD-9EBC-4537-8E7E-890FFDA4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6F3C18-1777-46B7-B111-73470C76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38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083EF-5E3A-438E-9A69-482EB2C9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485F7C-4B35-4466-B198-C08678D6F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EE7AA6-8BBA-40FB-8760-3C9832214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AD9DC2-0121-4661-A540-11AADFBE3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CB3FDA-9BCE-4A10-8E4C-F45EB87FD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0DF557-95D4-465A-925E-B058DCF1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C825-16D5-43F4-A142-678E99B4E1F1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0B667B-9E1E-44B6-8154-01DF7E1A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64CD1E-79D5-4ED8-8941-414971F4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73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206AE-4474-4A81-939E-09A017E0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22F118-17D8-4311-B99E-C29DB731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C864-838C-4F66-8947-C906B97773D2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71A08B-C71D-48C1-93BF-E7952959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BFE487-967C-4C29-A0E6-973F436C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11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DA16E8-8133-4555-AEBD-FF12B0A1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5C86-F4F3-4227-8D59-68876A52885B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F18AC95-1D01-41D6-AE9A-38566A2B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7EFD7-9A7E-417D-BD78-DEDF480F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9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30910-8A0C-41BB-80BD-85523B81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643D7-407E-4225-900D-F0DC1A6F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4064EE-9B4B-4EA2-8ECC-3F40C19C9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C03259-EE91-4047-A984-649D700B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4FBD-CB98-4E42-BE3F-ADECD1E652B5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BC81B3-C13A-4622-A498-F46BD7DF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9B862C-99F1-441D-BCF3-5DA0FEC4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2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A5204-6D52-4C05-8D87-F2732EF3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F4BE850-5956-4C1B-BA2A-EC128BE47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F04EE7-0876-4F5B-8596-27E49BED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2824F6-23DE-4927-A53F-674DBA0E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55A25-EAA7-47FD-9EBA-6FD84CC684A8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AE3489-5450-48EF-82A2-6454C7FD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4D707F-C922-460E-A03A-3BA3C805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BB0330-8312-495A-B5B9-51DCC8B4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9A3E4-1976-460D-A70F-AA9C4F557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B70BB1-64B7-49E0-A48E-ED5EDD77D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663D8-F07D-4FE0-AA60-B3995B6D8309}" type="datetime1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DF547A-B239-4E7A-AC2F-A69AED33E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EBF338-E54F-468F-8D39-9B614E2DB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0CF5C-7F60-4531-A3D4-A91CC98D43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1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3AF35C-0B5F-4289-8B80-04251A02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752"/>
            <a:ext cx="12192000" cy="309649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828F3F-5C6B-4344-A963-C5539CD2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70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7" y="4431883"/>
            <a:ext cx="1505457" cy="149923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2" cy="124558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3" cy="139922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7" y="98048"/>
            <a:ext cx="2391922" cy="8288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2" cy="12455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514080" y="3037548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983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513138" y="6452175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1060" y="2108016"/>
            <a:ext cx="596351" cy="169083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531339" y="3744015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918" y="4176078"/>
            <a:ext cx="1906549" cy="2010846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652144" y="6273195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70707" y="3987182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475250" y="6273196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836" y="185080"/>
            <a:ext cx="1340478" cy="141380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128277" y="1713967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567" y="1207241"/>
            <a:ext cx="1554997" cy="1548571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84810" y="2883659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329071" y="6033035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380092" y="1656100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7EBB57A-0CA4-4397-B080-1066E34C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38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1BC0C4-E845-4678-8DDE-F7A59E7C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09" y="530225"/>
            <a:ext cx="8398166" cy="5836014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033A1E-7411-4A0C-BEE3-5EA6523C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2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092B07-12DE-45E4-8F8C-30DFAC823BC1}"/>
              </a:ext>
            </a:extLst>
          </p:cNvPr>
          <p:cNvSpPr txBox="1"/>
          <p:nvPr/>
        </p:nvSpPr>
        <p:spPr>
          <a:xfrm>
            <a:off x="1211763" y="2630532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FM0_RGB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BDDEC5-B5AE-404F-A59B-59CB3BC9B28B}"/>
              </a:ext>
            </a:extLst>
          </p:cNvPr>
          <p:cNvSpPr txBox="1"/>
          <p:nvPr/>
        </p:nvSpPr>
        <p:spPr>
          <a:xfrm>
            <a:off x="3683678" y="2630532"/>
            <a:ext cx="81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CI0_RGB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F69F2-C92A-4001-93AB-DBEA90FDB3F9}"/>
              </a:ext>
            </a:extLst>
          </p:cNvPr>
          <p:cNvSpPr txBox="1"/>
          <p:nvPr/>
        </p:nvSpPr>
        <p:spPr>
          <a:xfrm>
            <a:off x="1211763" y="6255527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FM0_GRAY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518531-FB62-4BBA-91D1-6517DF7A14E6}"/>
              </a:ext>
            </a:extLst>
          </p:cNvPr>
          <p:cNvSpPr txBox="1"/>
          <p:nvPr/>
        </p:nvSpPr>
        <p:spPr>
          <a:xfrm>
            <a:off x="3565030" y="6255527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CI0_GRAY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5B3D3A-DA68-4277-8084-AF4E1FF33A64}"/>
              </a:ext>
            </a:extLst>
          </p:cNvPr>
          <p:cNvSpPr txBox="1"/>
          <p:nvPr/>
        </p:nvSpPr>
        <p:spPr>
          <a:xfrm>
            <a:off x="7437754" y="3429000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FM1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4A4F9C8-017A-4B09-8BE3-C5C4403FD466}"/>
              </a:ext>
            </a:extLst>
          </p:cNvPr>
          <p:cNvSpPr txBox="1"/>
          <p:nvPr/>
        </p:nvSpPr>
        <p:spPr>
          <a:xfrm>
            <a:off x="7507122" y="639659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CI1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4E96B5F-186C-414F-8243-98A4A82D21A0}"/>
              </a:ext>
            </a:extLst>
          </p:cNvPr>
          <p:cNvSpPr txBox="1"/>
          <p:nvPr/>
        </p:nvSpPr>
        <p:spPr>
          <a:xfrm>
            <a:off x="10372085" y="347410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FM2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96EFBDC-48EA-4E5F-9129-8E5C4B9255C9}"/>
              </a:ext>
            </a:extLst>
          </p:cNvPr>
          <p:cNvSpPr txBox="1"/>
          <p:nvPr/>
        </p:nvSpPr>
        <p:spPr>
          <a:xfrm>
            <a:off x="10460490" y="6396598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CI2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A02CD7-EAA6-49D5-8BA3-04E96FCB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12" y="566400"/>
            <a:ext cx="676583" cy="196292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71A7E70-3078-44BC-A9C0-C81E96C2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678" y="465194"/>
            <a:ext cx="746350" cy="216533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4532801-2800-4A9C-92A2-36603F5A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8" y="4313641"/>
            <a:ext cx="1871172" cy="186197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263BA84-4413-47F3-8280-C23C2819C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83" y="4313641"/>
            <a:ext cx="1685087" cy="167680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E04FBAD-4CA9-4F4D-A48A-C4AE6CC00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643" y="780108"/>
            <a:ext cx="2569970" cy="255421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B9CA72F-0258-4660-8FB2-A13340C31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213" y="3814023"/>
            <a:ext cx="868827" cy="256208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3CF5C9-527B-4977-A609-478DED2D5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517" y="780108"/>
            <a:ext cx="2571151" cy="255421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49873C4-05AB-4156-B893-4736D89E2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6973" y="3812722"/>
            <a:ext cx="2569970" cy="255303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560CE3-C45F-4B69-9816-FC934CA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2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7" y="4431883"/>
            <a:ext cx="1505457" cy="149923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00" y="5181501"/>
            <a:ext cx="1250752" cy="124558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584" y="1638320"/>
            <a:ext cx="1405034" cy="139922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357" y="98048"/>
            <a:ext cx="2391923" cy="8288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000" y="3429000"/>
            <a:ext cx="1250752" cy="124558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27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983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513138" y="6452175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050" y="2654764"/>
            <a:ext cx="2836057" cy="994082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531339" y="3744015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28" y="4176078"/>
            <a:ext cx="2138729" cy="2010846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652144" y="6273195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70707" y="3987182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475250" y="6273196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7214" y="185080"/>
            <a:ext cx="1503722" cy="141380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128277" y="1713967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567" y="1207241"/>
            <a:ext cx="1554997" cy="1548571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84810" y="2883659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329071" y="6033035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380092" y="1656100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2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FC34A46-C5C2-4E53-99D1-340B78F9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將背景變為黑色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F67513-F044-4090-945D-3870EDE5F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449E12-2744-4C26-91BC-4C110851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52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092B07-12DE-45E4-8F8C-30DFAC823BC1}"/>
              </a:ext>
            </a:extLst>
          </p:cNvPr>
          <p:cNvSpPr txBox="1"/>
          <p:nvPr/>
        </p:nvSpPr>
        <p:spPr>
          <a:xfrm>
            <a:off x="1211763" y="2630532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FM0_RGB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BDDEC5-B5AE-404F-A59B-59CB3BC9B28B}"/>
              </a:ext>
            </a:extLst>
          </p:cNvPr>
          <p:cNvSpPr txBox="1"/>
          <p:nvPr/>
        </p:nvSpPr>
        <p:spPr>
          <a:xfrm>
            <a:off x="3683678" y="2630532"/>
            <a:ext cx="81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CI0_RGB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F69F2-C92A-4001-93AB-DBEA90FDB3F9}"/>
              </a:ext>
            </a:extLst>
          </p:cNvPr>
          <p:cNvSpPr txBox="1"/>
          <p:nvPr/>
        </p:nvSpPr>
        <p:spPr>
          <a:xfrm>
            <a:off x="1211763" y="6255527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FM0_GRAY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518531-FB62-4BBA-91D1-6517DF7A14E6}"/>
              </a:ext>
            </a:extLst>
          </p:cNvPr>
          <p:cNvSpPr txBox="1"/>
          <p:nvPr/>
        </p:nvSpPr>
        <p:spPr>
          <a:xfrm>
            <a:off x="3565030" y="6255527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CI0_GRAY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5B3D3A-DA68-4277-8084-AF4E1FF33A64}"/>
              </a:ext>
            </a:extLst>
          </p:cNvPr>
          <p:cNvSpPr txBox="1"/>
          <p:nvPr/>
        </p:nvSpPr>
        <p:spPr>
          <a:xfrm>
            <a:off x="7437754" y="3429000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FM1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4A4F9C8-017A-4B09-8BE3-C5C4403FD466}"/>
              </a:ext>
            </a:extLst>
          </p:cNvPr>
          <p:cNvSpPr txBox="1"/>
          <p:nvPr/>
        </p:nvSpPr>
        <p:spPr>
          <a:xfrm>
            <a:off x="7507122" y="639659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CI1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4E96B5F-186C-414F-8243-98A4A82D21A0}"/>
              </a:ext>
            </a:extLst>
          </p:cNvPr>
          <p:cNvSpPr txBox="1"/>
          <p:nvPr/>
        </p:nvSpPr>
        <p:spPr>
          <a:xfrm>
            <a:off x="10372085" y="347410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FM2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96EFBDC-48EA-4E5F-9129-8E5C4B9255C9}"/>
              </a:ext>
            </a:extLst>
          </p:cNvPr>
          <p:cNvSpPr txBox="1"/>
          <p:nvPr/>
        </p:nvSpPr>
        <p:spPr>
          <a:xfrm>
            <a:off x="10460490" y="6396598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CI2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A02CD7-EAA6-49D5-8BA3-04E96FCB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369" y="566868"/>
            <a:ext cx="676583" cy="196292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71A7E70-3078-44BC-A9C0-C81E96C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3678" y="465195"/>
            <a:ext cx="746350" cy="216533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4532801-2800-4A9C-92A2-36603F5AB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918" y="4313641"/>
            <a:ext cx="1871171" cy="186197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263BA84-4413-47F3-8280-C23C2819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8183" y="4313641"/>
            <a:ext cx="1871170" cy="186197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E04FBAD-4CA9-4F4D-A48A-C4AE6CC00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643" y="780108"/>
            <a:ext cx="2569969" cy="255421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B9CA72F-0258-4660-8FB2-A13340C3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3213" y="3814023"/>
            <a:ext cx="868827" cy="256208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3CF5C9-527B-4977-A609-478DED2D5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517" y="780108"/>
            <a:ext cx="2571151" cy="255421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49873C4-05AB-4156-B893-4736D89E2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6973" y="3812722"/>
            <a:ext cx="2569969" cy="255303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9BCDF5-4BB9-4032-BEF8-4E2A1127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11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6" cy="149923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2" cy="124558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3" cy="139922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7" y="98048"/>
            <a:ext cx="2391922" cy="8288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2" cy="12455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514080" y="3037548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983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513138" y="6452175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0" y="2654764"/>
            <a:ext cx="2836057" cy="99408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531339" y="3744015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8" cy="2010846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652144" y="6273195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70707" y="3987182"/>
            <a:ext cx="52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475250" y="6273196"/>
            <a:ext cx="74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2" cy="141380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128277" y="1713967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6" cy="1548571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84810" y="2883659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329071" y="6033035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380092" y="1656100"/>
            <a:ext cx="128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3A9368-7068-4178-9E9F-B16CA4B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36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FC34A46-C5C2-4E53-99D1-340B78F9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變更合併順序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F67513-F044-4090-945D-3870EDE5F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89043B-B795-47BE-BD11-B2ABC290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82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7F9090C-50CB-4CAD-9526-6FD1B364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426"/>
            <a:ext cx="12192000" cy="308714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B00116-5D16-436E-8243-32713550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5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092B07-12DE-45E4-8F8C-30DFAC823BC1}"/>
              </a:ext>
            </a:extLst>
          </p:cNvPr>
          <p:cNvSpPr txBox="1"/>
          <p:nvPr/>
        </p:nvSpPr>
        <p:spPr>
          <a:xfrm>
            <a:off x="1211763" y="2630532"/>
            <a:ext cx="92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FM0_RGB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BDDEC5-B5AE-404F-A59B-59CB3BC9B28B}"/>
              </a:ext>
            </a:extLst>
          </p:cNvPr>
          <p:cNvSpPr txBox="1"/>
          <p:nvPr/>
        </p:nvSpPr>
        <p:spPr>
          <a:xfrm>
            <a:off x="3683678" y="2630532"/>
            <a:ext cx="81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CI0_RGB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F69F2-C92A-4001-93AB-DBEA90FDB3F9}"/>
              </a:ext>
            </a:extLst>
          </p:cNvPr>
          <p:cNvSpPr txBox="1"/>
          <p:nvPr/>
        </p:nvSpPr>
        <p:spPr>
          <a:xfrm>
            <a:off x="1148505" y="6242708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FM0_GRAY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518531-FB62-4BBA-91D1-6517DF7A14E6}"/>
              </a:ext>
            </a:extLst>
          </p:cNvPr>
          <p:cNvSpPr txBox="1"/>
          <p:nvPr/>
        </p:nvSpPr>
        <p:spPr>
          <a:xfrm>
            <a:off x="3559907" y="6222220"/>
            <a:ext cx="104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CI0_GRAY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5B3D3A-DA68-4277-8084-AF4E1FF33A64}"/>
              </a:ext>
            </a:extLst>
          </p:cNvPr>
          <p:cNvSpPr txBox="1"/>
          <p:nvPr/>
        </p:nvSpPr>
        <p:spPr>
          <a:xfrm>
            <a:off x="7437754" y="3429000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FM1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4A4F9C8-017A-4B09-8BE3-C5C4403FD466}"/>
              </a:ext>
            </a:extLst>
          </p:cNvPr>
          <p:cNvSpPr txBox="1"/>
          <p:nvPr/>
        </p:nvSpPr>
        <p:spPr>
          <a:xfrm>
            <a:off x="7507122" y="639659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CI1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4E96B5F-186C-414F-8243-98A4A82D21A0}"/>
              </a:ext>
            </a:extLst>
          </p:cNvPr>
          <p:cNvSpPr txBox="1"/>
          <p:nvPr/>
        </p:nvSpPr>
        <p:spPr>
          <a:xfrm>
            <a:off x="10372085" y="347410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FM2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96EFBDC-48EA-4E5F-9129-8E5C4B9255C9}"/>
              </a:ext>
            </a:extLst>
          </p:cNvPr>
          <p:cNvSpPr txBox="1"/>
          <p:nvPr/>
        </p:nvSpPr>
        <p:spPr>
          <a:xfrm>
            <a:off x="10460490" y="6396598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CI2</a:t>
            </a:r>
            <a:endParaRPr lang="zh-TW" altLang="en-US" sz="14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E04FBAD-4CA9-4F4D-A48A-C4AE6CC00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643" y="780108"/>
            <a:ext cx="2569969" cy="255421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B9CA72F-0258-4660-8FB2-A13340C31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643" y="4719930"/>
            <a:ext cx="2569969" cy="86093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3CF5C9-527B-4977-A609-478DED2D5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517" y="780108"/>
            <a:ext cx="2571151" cy="255421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49873C4-05AB-4156-B893-4736D89E2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6973" y="3812722"/>
            <a:ext cx="2569969" cy="25530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162CB1B-2B0C-4F7D-9337-6A55F99A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802" y="211144"/>
            <a:ext cx="833916" cy="24193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10F5F9-D934-4AE0-BCEF-927796667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274" y="260306"/>
            <a:ext cx="812100" cy="23560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91A3AC-2D12-4F8D-B8BA-E330BDA29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16" y="4250837"/>
            <a:ext cx="1685087" cy="16768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EBB4B4C-4D2E-453D-9DE5-152FDC1B6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188" y="4239153"/>
            <a:ext cx="1708570" cy="170017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F91EBD-814F-4EAF-97A3-6D145007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37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150</Words>
  <Application>Microsoft Office PowerPoint</Application>
  <PresentationFormat>寬螢幕</PresentationFormat>
  <Paragraphs>73</Paragraphs>
  <Slides>11</Slides>
  <Notes>0</Notes>
  <HiddenSlides>4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將背景變為黑色</vt:lpstr>
      <vt:lpstr>PowerPoint 簡報</vt:lpstr>
      <vt:lpstr>PowerPoint 簡報</vt:lpstr>
      <vt:lpstr>變更合併順序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建名 凃</dc:creator>
  <cp:lastModifiedBy>建名 凃</cp:lastModifiedBy>
  <cp:revision>24</cp:revision>
  <dcterms:created xsi:type="dcterms:W3CDTF">2024-03-20T06:52:07Z</dcterms:created>
  <dcterms:modified xsi:type="dcterms:W3CDTF">2024-03-22T13:18:24Z</dcterms:modified>
</cp:coreProperties>
</file>